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1"/>
  </p:notesMasterIdLst>
  <p:sldIdLst>
    <p:sldId id="275" r:id="rId2"/>
    <p:sldId id="276" r:id="rId3"/>
    <p:sldId id="283" r:id="rId4"/>
    <p:sldId id="278" r:id="rId5"/>
    <p:sldId id="284" r:id="rId6"/>
    <p:sldId id="280" r:id="rId7"/>
    <p:sldId id="285" r:id="rId8"/>
    <p:sldId id="282" r:id="rId9"/>
    <p:sldId id="286" r:id="rId1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122" autoAdjust="0"/>
    <p:restoredTop sz="90177" autoAdjust="0"/>
  </p:normalViewPr>
  <p:slideViewPr>
    <p:cSldViewPr>
      <p:cViewPr varScale="1">
        <p:scale>
          <a:sx n="124" d="100"/>
          <a:sy n="124" d="100"/>
        </p:scale>
        <p:origin x="26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2022. 10. 26.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55776" y="1628800"/>
            <a:ext cx="4314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9</a:t>
            </a:r>
            <a:r>
              <a:rPr lang="ko-KR" altLang="en-US" sz="2400">
                <a:solidFill>
                  <a:schemeClr val="bg1"/>
                </a:solidFill>
              </a:rPr>
              <a:t>주차 실습</a:t>
            </a:r>
            <a:r>
              <a:rPr lang="en-US" altLang="ko-KR" sz="2400">
                <a:solidFill>
                  <a:schemeClr val="bg1"/>
                </a:solidFill>
              </a:rPr>
              <a:t>_6</a:t>
            </a:r>
            <a:r>
              <a:rPr lang="ko-KR" altLang="en-US" sz="2400">
                <a:solidFill>
                  <a:schemeClr val="bg1"/>
                </a:solidFill>
              </a:rPr>
              <a:t>장 </a:t>
            </a:r>
            <a:r>
              <a:rPr lang="en-US" altLang="ko-KR" sz="2400">
                <a:solidFill>
                  <a:schemeClr val="bg1"/>
                </a:solidFill>
              </a:rPr>
              <a:t>Programming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6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654838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1 : </a:t>
            </a:r>
            <a:r>
              <a:rPr lang="ko-KR" altLang="en-US" sz="1800"/>
              <a:t>원을 나타내는 </a:t>
            </a:r>
            <a:r>
              <a:rPr lang="en-US" altLang="ko-KR" sz="1800"/>
              <a:t>Circle</a:t>
            </a:r>
            <a:r>
              <a:rPr lang="ko-KR" altLang="en-US" sz="1800"/>
              <a:t>클래스를 상속받아서 피자를 나타내는 </a:t>
            </a:r>
            <a:r>
              <a:rPr lang="en-US" altLang="ko-KR" sz="1800"/>
              <a:t>Pizza</a:t>
            </a:r>
            <a:r>
              <a:rPr lang="ko-KR" altLang="en-US" sz="1800"/>
              <a:t>클래스를 작성해보자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1863" y="2571898"/>
            <a:ext cx="8062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Pizza </a:t>
            </a:r>
            <a:r>
              <a:rPr lang="ko-KR" altLang="en-US"/>
              <a:t>클래스 안에 포함된 </a:t>
            </a:r>
            <a:r>
              <a:rPr lang="en-US" altLang="ko-KR"/>
              <a:t>main()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실행하였을 때 아래와 같은 결과가 출력되도록 하라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5332927"/>
            <a:ext cx="3724275" cy="809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961562"/>
            <a:ext cx="5343332" cy="11712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3457228"/>
            <a:ext cx="4953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8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654838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1 : </a:t>
            </a:r>
            <a:r>
              <a:rPr lang="ko-KR" altLang="en-US" sz="1800"/>
              <a:t>원을 나타내는 </a:t>
            </a:r>
            <a:r>
              <a:rPr lang="en-US" altLang="ko-KR" sz="1800"/>
              <a:t>Circle</a:t>
            </a:r>
            <a:r>
              <a:rPr lang="ko-KR" altLang="en-US" sz="1800"/>
              <a:t>클래스를 상속받아서 피자를 나타내는 </a:t>
            </a:r>
            <a:r>
              <a:rPr lang="en-US" altLang="ko-KR" sz="1800"/>
              <a:t>Pizza</a:t>
            </a:r>
            <a:r>
              <a:rPr lang="ko-KR" altLang="en-US" sz="1800"/>
              <a:t>클래스를 작성해보자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74A96E96-7E02-E58C-CBD4-942ED5EA8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5" y="849614"/>
            <a:ext cx="77724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4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451292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2 : </a:t>
            </a:r>
            <a:r>
              <a:rPr lang="ko-KR" altLang="en-US" sz="1800"/>
              <a:t>동물을 나타내는 </a:t>
            </a:r>
            <a:r>
              <a:rPr lang="en-US" altLang="ko-KR" sz="1800"/>
              <a:t>Animal </a:t>
            </a:r>
            <a:r>
              <a:rPr lang="ko-KR" altLang="en-US" sz="1800"/>
              <a:t>클래스를 상속받아서 새를 나타내는 </a:t>
            </a:r>
            <a:r>
              <a:rPr lang="en-US" altLang="ko-KR" sz="1800"/>
              <a:t>Bird</a:t>
            </a:r>
            <a:r>
              <a:rPr lang="ko-KR" altLang="en-US" sz="1800"/>
              <a:t>클래스를 작성해 보자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2367469"/>
            <a:ext cx="750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Bird </a:t>
            </a:r>
            <a:r>
              <a:rPr lang="ko-KR" altLang="en-US"/>
              <a:t>클래스 안에 포함된 </a:t>
            </a:r>
            <a:r>
              <a:rPr lang="en-US" altLang="ko-KR"/>
              <a:t>main()</a:t>
            </a:r>
            <a:r>
              <a:rPr lang="ko-KR" altLang="en-US"/>
              <a:t>을 실행하였을 때 아래와 같은 결과가 출력되도록 하라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797152"/>
            <a:ext cx="2448272" cy="17239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686155"/>
            <a:ext cx="4286250" cy="1190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140968"/>
            <a:ext cx="4486275" cy="140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7891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451292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2 : </a:t>
            </a:r>
            <a:r>
              <a:rPr lang="ko-KR" altLang="en-US" sz="1800"/>
              <a:t>동물을 나타내는 </a:t>
            </a:r>
            <a:r>
              <a:rPr lang="en-US" altLang="ko-KR" sz="1800"/>
              <a:t>Animal </a:t>
            </a:r>
            <a:r>
              <a:rPr lang="ko-KR" altLang="en-US" sz="1800"/>
              <a:t>클래스를 상속받아서 새를 나타내는 </a:t>
            </a:r>
            <a:r>
              <a:rPr lang="en-US" altLang="ko-KR" sz="1800"/>
              <a:t>Bird</a:t>
            </a:r>
            <a:r>
              <a:rPr lang="ko-KR" altLang="en-US" sz="1800"/>
              <a:t>클래스를 작성해 보자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8E159058-0CF5-848E-5588-4D5666B5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5" y="646068"/>
            <a:ext cx="77724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3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194498"/>
            <a:ext cx="8418481" cy="858238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3 : </a:t>
            </a:r>
            <a:r>
              <a:rPr lang="ko-KR" altLang="en-US" sz="1800"/>
              <a:t>일반적인 사각형을 나타내는 </a:t>
            </a:r>
            <a:r>
              <a:rPr lang="en-US" altLang="ko-KR" sz="1800"/>
              <a:t>Rectangle </a:t>
            </a:r>
            <a:r>
              <a:rPr lang="ko-KR" altLang="en-US" sz="1800"/>
              <a:t>클래스가 다음과 같이 정의된다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060264"/>
            <a:ext cx="4924425" cy="156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8316" y="2846332"/>
            <a:ext cx="8510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위의 </a:t>
            </a:r>
            <a:r>
              <a:rPr lang="en-US" altLang="ko-KR" sz="1600"/>
              <a:t>Rectangle </a:t>
            </a:r>
            <a:r>
              <a:rPr lang="ko-KR" altLang="en-US" sz="1600"/>
              <a:t>클래스를 상속받아서 색깔있는 사각형을 나타내는 </a:t>
            </a:r>
            <a:r>
              <a:rPr lang="en-US" altLang="ko-KR" sz="1600"/>
              <a:t>ColorRectangle</a:t>
            </a:r>
            <a:r>
              <a:rPr lang="ko-KR" altLang="en-US" sz="1600"/>
              <a:t>클래스를 정의한다</a:t>
            </a:r>
            <a:r>
              <a:rPr lang="en-US" altLang="ko-KR" sz="1600"/>
              <a:t>. ColorRectangle </a:t>
            </a:r>
            <a:r>
              <a:rPr lang="ko-KR" altLang="en-US" sz="1600"/>
              <a:t>클래스에는 색상을 나타내는 필드 </a:t>
            </a:r>
            <a:r>
              <a:rPr lang="en-US" altLang="ko-KR" sz="1600"/>
              <a:t>String color</a:t>
            </a:r>
            <a:r>
              <a:rPr lang="ko-KR" altLang="en-US" sz="1600"/>
              <a:t>가 추가된다</a:t>
            </a:r>
            <a:r>
              <a:rPr lang="en-US" altLang="ko-KR" sz="1600"/>
              <a:t>. ColorRectangle</a:t>
            </a:r>
            <a:r>
              <a:rPr lang="ko-KR" altLang="en-US" sz="1600"/>
              <a:t>클래스의 생성자를 작성해보자</a:t>
            </a:r>
            <a:r>
              <a:rPr lang="en-US" altLang="ko-KR" sz="1600"/>
              <a:t>. </a:t>
            </a:r>
            <a:r>
              <a:rPr lang="ko-KR" altLang="en-US" sz="1600"/>
              <a:t>다음과 같은 실행 결과가 나오도록 한다</a:t>
            </a:r>
            <a:r>
              <a:rPr lang="en-US" altLang="ko-KR" sz="1600"/>
              <a:t>.</a:t>
            </a:r>
            <a:r>
              <a:rPr lang="ko-KR" altLang="en-US" sz="1600"/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3901297"/>
            <a:ext cx="6715125" cy="14001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75" y="5545169"/>
            <a:ext cx="1447800" cy="1038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832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194498"/>
            <a:ext cx="8418481" cy="858238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3 : </a:t>
            </a:r>
            <a:r>
              <a:rPr lang="ko-KR" altLang="en-US" sz="1800"/>
              <a:t>일반적인 사각형을 나타내는 </a:t>
            </a:r>
            <a:r>
              <a:rPr lang="en-US" altLang="ko-KR" sz="1800"/>
              <a:t>Rectangle </a:t>
            </a:r>
            <a:r>
              <a:rPr lang="ko-KR" altLang="en-US" sz="1800"/>
              <a:t>클래스가 다음과 같이 정의된다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 descr="텍스트, 모니터, 스크린샷, 실내이(가) 표시된 사진&#10;&#10;자동 생성된 설명">
            <a:extLst>
              <a:ext uri="{FF2B5EF4-FFF2-40B4-BE49-F238E27FC236}">
                <a16:creationId xmlns:a16="http://schemas.microsoft.com/office/drawing/2014/main" id="{8DCF0958-D81C-8179-0C72-5DD8B0B53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15" y="836712"/>
            <a:ext cx="7772400" cy="62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624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194498"/>
            <a:ext cx="7698401" cy="354182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4 : 2</a:t>
            </a:r>
            <a:r>
              <a:rPr lang="ko-KR" altLang="en-US" sz="1800"/>
              <a:t>차원 상의 한 점을 표현하는 </a:t>
            </a:r>
            <a:r>
              <a:rPr lang="en-US" altLang="ko-KR" sz="1800"/>
              <a:t>Point </a:t>
            </a:r>
            <a:r>
              <a:rPr lang="ko-KR" altLang="en-US" sz="1800"/>
              <a:t>클래스는 다음과 같다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373216"/>
            <a:ext cx="2190750" cy="771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43178"/>
            <a:ext cx="7105650" cy="16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67544" y="2554129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다음 </a:t>
            </a:r>
            <a:r>
              <a:rPr lang="en-US" altLang="ko-KR"/>
              <a:t>main()</a:t>
            </a:r>
            <a:r>
              <a:rPr lang="ko-KR" altLang="en-US"/>
              <a:t>을 실행하여 결과가 그림과 같도록</a:t>
            </a:r>
            <a:r>
              <a:rPr lang="en-US" altLang="ko-KR"/>
              <a:t>, Point</a:t>
            </a:r>
            <a:r>
              <a:rPr lang="ko-KR" altLang="en-US"/>
              <a:t>를 상속받은 </a:t>
            </a:r>
            <a:r>
              <a:rPr lang="en-US" altLang="ko-KR"/>
              <a:t>ColorPoint</a:t>
            </a:r>
            <a:r>
              <a:rPr lang="ko-KR" altLang="en-US"/>
              <a:t>클래스</a:t>
            </a:r>
            <a:r>
              <a:rPr lang="en-US" altLang="ko-KR"/>
              <a:t>(main()</a:t>
            </a:r>
            <a:r>
              <a:rPr lang="ko-KR" altLang="en-US"/>
              <a:t>포함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작성하라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919" y="3368651"/>
            <a:ext cx="5924550" cy="1438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1074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194498"/>
            <a:ext cx="7698401" cy="354182"/>
          </a:xfrm>
        </p:spPr>
        <p:txBody>
          <a:bodyPr>
            <a:noAutofit/>
          </a:bodyPr>
          <a:lstStyle/>
          <a:p>
            <a:r>
              <a:rPr lang="ko-KR" altLang="en-US" sz="1800"/>
              <a:t>문제 </a:t>
            </a:r>
            <a:r>
              <a:rPr lang="en-US" altLang="ko-KR" sz="1800"/>
              <a:t>4 : 2</a:t>
            </a:r>
            <a:r>
              <a:rPr lang="ko-KR" altLang="en-US" sz="1800"/>
              <a:t>차원 상의 한 점을 표현하는 </a:t>
            </a:r>
            <a:r>
              <a:rPr lang="en-US" altLang="ko-KR" sz="1800"/>
              <a:t>Point </a:t>
            </a:r>
            <a:r>
              <a:rPr lang="ko-KR" altLang="en-US" sz="1800"/>
              <a:t>클래스는 다음과 같다</a:t>
            </a:r>
            <a:r>
              <a:rPr lang="en-US" altLang="ko-KR" sz="1800"/>
              <a:t>.</a:t>
            </a:r>
            <a:endParaRPr lang="ko-KR" altLang="en-US" sz="18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 descr="텍스트, 모니터, 노트북, 검은색이(가) 표시된 사진&#10;&#10;자동 생성된 설명">
            <a:extLst>
              <a:ext uri="{FF2B5EF4-FFF2-40B4-BE49-F238E27FC236}">
                <a16:creationId xmlns:a16="http://schemas.microsoft.com/office/drawing/2014/main" id="{B88AD80E-9185-5DD7-7B01-6DF1E1F36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6" y="371589"/>
            <a:ext cx="6998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67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3524</TotalTime>
  <Words>202</Words>
  <Application>Microsoft Macintosh PowerPoint</Application>
  <PresentationFormat>화면 슬라이드 쇼(4:3)</PresentationFormat>
  <Paragraphs>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바탕</vt:lpstr>
      <vt:lpstr>맑은 고딕</vt:lpstr>
      <vt:lpstr>휴먼편지체</vt:lpstr>
      <vt:lpstr>Wingdings</vt:lpstr>
      <vt:lpstr>Wingdings 2</vt:lpstr>
      <vt:lpstr>가을</vt:lpstr>
      <vt:lpstr>PowerPoint 프레젠테이션</vt:lpstr>
      <vt:lpstr>문제 1 : 원을 나타내는 Circle클래스를 상속받아서 피자를 나타내는 Pizza클래스를 작성해보자.</vt:lpstr>
      <vt:lpstr>문제 1 : 원을 나타내는 Circle클래스를 상속받아서 피자를 나타내는 Pizza클래스를 작성해보자.</vt:lpstr>
      <vt:lpstr>문제 2 : 동물을 나타내는 Animal 클래스를 상속받아서 새를 나타내는 Bird클래스를 작성해 보자.</vt:lpstr>
      <vt:lpstr>문제 2 : 동물을 나타내는 Animal 클래스를 상속받아서 새를 나타내는 Bird클래스를 작성해 보자.</vt:lpstr>
      <vt:lpstr>문제 3 : 일반적인 사각형을 나타내는 Rectangle 클래스가 다음과 같이 정의된다.</vt:lpstr>
      <vt:lpstr>문제 3 : 일반적인 사각형을 나타내는 Rectangle 클래스가 다음과 같이 정의된다.</vt:lpstr>
      <vt:lpstr>문제 4 : 2차원 상의 한 점을 표현하는 Point 클래스는 다음과 같다.</vt:lpstr>
      <vt:lpstr>문제 4 : 2차원 상의 한 점을 표현하는 Point 클래스는 다음과 같다.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오송민</cp:lastModifiedBy>
  <cp:revision>226</cp:revision>
  <dcterms:created xsi:type="dcterms:W3CDTF">2011-08-27T14:53:28Z</dcterms:created>
  <dcterms:modified xsi:type="dcterms:W3CDTF">2022-10-26T07:17:22Z</dcterms:modified>
</cp:coreProperties>
</file>